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508" r:id="rId2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66"/>
    <a:srgbClr val="B2B2B2"/>
    <a:srgbClr val="FFFFCC"/>
    <a:srgbClr val="FFFF99"/>
    <a:srgbClr val="FFFFFF"/>
    <a:srgbClr val="CCFFCC"/>
    <a:srgbClr val="99FF99"/>
    <a:srgbClr val="DDDDDD"/>
    <a:srgbClr val="33CC33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698" autoAdjust="0"/>
    <p:restoredTop sz="87500" autoAdjust="0"/>
  </p:normalViewPr>
  <p:slideViewPr>
    <p:cSldViewPr>
      <p:cViewPr>
        <p:scale>
          <a:sx n="45" d="100"/>
          <a:sy n="45" d="100"/>
        </p:scale>
        <p:origin x="-1530" y="-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4" d="100"/>
          <a:sy n="84" d="100"/>
        </p:scale>
        <p:origin x="-3096" y="-96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FC825D-B8AE-4C6A-8F72-9A3A3C8D64BA}" type="datetimeFigureOut">
              <a:rPr lang="en-US" smtClean="0"/>
              <a:pPr/>
              <a:t>9/1/2014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835E94-7779-4AD9-B061-DC1C577F733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92436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D7ADD1-67AF-4AB7-B825-2E8FB82D5F73}" type="datetimeFigureOut">
              <a:rPr lang="en-US" smtClean="0"/>
              <a:pPr/>
              <a:t>9/1/2014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2A4326-231E-42C5-96AF-BF416A87C51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73136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>
            <a:lvl1pPr>
              <a:defRPr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B259A2-F85C-4074-9ECA-3826BFFAECE6}" type="datetimeFigureOut">
              <a:rPr lang="en-US"/>
              <a:pPr>
                <a:defRPr/>
              </a:pPr>
              <a:t>9/1/2014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3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Classification/ Unclassified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5E64E7-6AFD-4F55-9EA0-56D6F6A51DB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3" name="Picture 3" descr="D:\Users\adam.gerow\Documents\Pictures\insignia - military &amp; govt\txng-linear-logos.png"/>
          <p:cNvPicPr>
            <a:picLocks noChangeAspect="1" noChangeArrowheads="1"/>
          </p:cNvPicPr>
          <p:nvPr userDrawn="1"/>
        </p:nvPicPr>
        <p:blipFill>
          <a:blip r:embed="rId2" cstate="print">
            <a:lum bright="20000" contrast="-40000"/>
          </a:blip>
          <a:srcRect t="72716"/>
          <a:stretch>
            <a:fillRect/>
          </a:stretch>
        </p:blipFill>
        <p:spPr bwMode="auto">
          <a:xfrm>
            <a:off x="37606" y="6513816"/>
            <a:ext cx="3392487" cy="314496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C14A3C-72FD-429B-AB51-B99EE5D0CB9E}" type="datetimeFigureOut">
              <a:rPr lang="en-US"/>
              <a:pPr>
                <a:defRPr/>
              </a:pPr>
              <a:t>9/1/2014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AB993E-9D34-4FA7-88C7-5DD9608B4E5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E3BCEE-34DF-4961-8C5B-35CEE227F401}" type="datetimeFigureOut">
              <a:rPr lang="en-US"/>
              <a:pPr>
                <a:defRPr/>
              </a:pPr>
              <a:t>9/1/2014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5F7F40-14CD-46F0-AE68-1051087014D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>
              <a:defRPr>
                <a:latin typeface="Tahoma" pitchFamily="34" charset="0"/>
                <a:ea typeface="Tahoma" pitchFamily="34" charset="0"/>
                <a:cs typeface="Tahoma" pitchFamily="34" charset="0"/>
              </a:defRPr>
            </a:lvl2pPr>
            <a:lvl3pPr>
              <a:defRPr>
                <a:latin typeface="Tahoma" pitchFamily="34" charset="0"/>
                <a:ea typeface="Tahoma" pitchFamily="34" charset="0"/>
                <a:cs typeface="Tahoma" pitchFamily="34" charset="0"/>
              </a:defRPr>
            </a:lvl3pPr>
            <a:lvl4pPr>
              <a:defRPr>
                <a:latin typeface="Tahoma" pitchFamily="34" charset="0"/>
                <a:ea typeface="Tahoma" pitchFamily="34" charset="0"/>
                <a:cs typeface="Tahoma" pitchFamily="34" charset="0"/>
              </a:defRPr>
            </a:lvl4pPr>
            <a:lvl5pPr>
              <a:defRPr>
                <a:latin typeface="Tahoma" pitchFamily="34" charset="0"/>
                <a:ea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56B010-C8A9-49F9-8470-A490EE5F44E6}" type="datetimeFigureOut">
              <a:rPr lang="en-US"/>
              <a:pPr>
                <a:defRPr/>
              </a:pPr>
              <a:t>9/1/2014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2A9306-AF04-48A1-AC7F-44960114A76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9F985B-0B58-431C-9DF7-166A4947C996}" type="datetimeFigureOut">
              <a:rPr lang="en-US"/>
              <a:pPr>
                <a:defRPr/>
              </a:pPr>
              <a:t>9/1/2014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F19D0E-AE4D-476D-9FFC-391B853EF13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BA3D01-40C8-481D-BA79-74760711459B}" type="datetimeFigureOut">
              <a:rPr lang="en-US"/>
              <a:pPr>
                <a:defRPr/>
              </a:pPr>
              <a:t>9/1/2014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9B4E56-37DA-4769-AD23-F0746962FE6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EADFED-D5E0-4645-8460-C32492C06815}" type="datetimeFigureOut">
              <a:rPr lang="en-US"/>
              <a:pPr>
                <a:defRPr/>
              </a:pPr>
              <a:t>9/1/2014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E0BE99-8044-4560-8CE3-065B726C520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92087F-362D-4864-BCC3-8D9E1A9731A3}" type="datetimeFigureOut">
              <a:rPr lang="en-US"/>
              <a:pPr>
                <a:defRPr/>
              </a:pPr>
              <a:t>9/1/2014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8C49CC-30DB-4243-A450-ACB914E8FF2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4429FA-7192-46FC-89FD-7D8CFB0C0582}" type="datetimeFigureOut">
              <a:rPr lang="en-US"/>
              <a:pPr>
                <a:defRPr/>
              </a:pPr>
              <a:t>9/1/2014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497534-7957-4A30-8F3D-D812FCA3B88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FFF3F0-4894-429D-A668-ED5990A4FD6E}" type="datetimeFigureOut">
              <a:rPr lang="en-US"/>
              <a:pPr>
                <a:defRPr/>
              </a:pPr>
              <a:t>9/1/2014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62E1BB-3870-42FC-928E-705B5E4A577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D1CB51-55A1-4384-8435-5D1DB43B8D26}" type="datetimeFigureOut">
              <a:rPr lang="en-US"/>
              <a:pPr>
                <a:defRPr/>
              </a:pPr>
              <a:t>9/1/2014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BE6ED3-E47F-4640-A47D-4CE9C1226AF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1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8D6D334-B65C-4E54-9C71-694E965D68AC}" type="datetimeFigureOut">
              <a:rPr lang="en-US"/>
              <a:pPr>
                <a:defRPr/>
              </a:pPr>
              <a:t>9/1/2014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A27648C-3977-488C-B10C-90671C7AF21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7" name="Picture 3" descr="D:\Users\adam.gerow\Documents\Pictures\insignia - military &amp; govt\txng-linear-logos.png"/>
          <p:cNvPicPr>
            <a:picLocks noChangeAspect="1" noChangeArrowheads="1"/>
          </p:cNvPicPr>
          <p:nvPr userDrawn="1"/>
        </p:nvPicPr>
        <p:blipFill>
          <a:blip r:embed="rId13" cstate="print">
            <a:lum bright="20000" contrast="-40000"/>
          </a:blip>
          <a:srcRect t="72716"/>
          <a:stretch>
            <a:fillRect/>
          </a:stretch>
        </p:blipFill>
        <p:spPr bwMode="auto">
          <a:xfrm>
            <a:off x="37606" y="6513816"/>
            <a:ext cx="3392487" cy="314496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 userDrawn="1"/>
        </p:nvSpPr>
        <p:spPr>
          <a:xfrm>
            <a:off x="3562351" y="58057"/>
            <a:ext cx="1981200" cy="276999"/>
          </a:xfrm>
          <a:prstGeom prst="rect">
            <a:avLst/>
          </a:prstGeom>
          <a:solidFill>
            <a:srgbClr val="33CC33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bg1"/>
                </a:solidFill>
                <a:latin typeface="Arial Black" pitchFamily="34" charset="0"/>
              </a:rPr>
              <a:t>UNCLASSIFIED</a:t>
            </a:r>
            <a:endParaRPr lang="en-US" sz="1200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3562351" y="6508432"/>
            <a:ext cx="1981200" cy="276999"/>
          </a:xfrm>
          <a:prstGeom prst="rect">
            <a:avLst/>
          </a:prstGeom>
          <a:solidFill>
            <a:srgbClr val="33CC33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bg1"/>
                </a:solidFill>
                <a:latin typeface="Arial Black" pitchFamily="34" charset="0"/>
              </a:rPr>
              <a:t>UNCLASSIFIED</a:t>
            </a:r>
            <a:endParaRPr lang="en-US" sz="1200" dirty="0">
              <a:solidFill>
                <a:schemeClr val="bg1"/>
              </a:solidFill>
              <a:latin typeface="Arial Black" pitchFamily="34" charset="0"/>
            </a:endParaRPr>
          </a:p>
        </p:txBody>
      </p:sp>
      <p:pic>
        <p:nvPicPr>
          <p:cNvPr id="10" name="Picture 9" descr="File:US-O6 insignia.svg"/>
          <p:cNvPicPr/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7682" y="178496"/>
            <a:ext cx="871220" cy="457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15" cstate="screen"/>
          <a:stretch>
            <a:fillRect/>
          </a:stretch>
        </p:blipFill>
        <p:spPr>
          <a:xfrm>
            <a:off x="8229600" y="0"/>
            <a:ext cx="801666" cy="838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914400" y="206514"/>
            <a:ext cx="7315200" cy="1323439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bg1">
                  <a:lumMod val="85000"/>
                </a:schemeClr>
              </a:contourClr>
            </a:sp3d>
          </a:bodyPr>
          <a:lstStyle/>
          <a:p>
            <a:pPr algn="ctr"/>
            <a:r>
              <a:rPr lang="en-US" sz="40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My Soldier Data </a:t>
            </a:r>
            <a:r>
              <a:rPr lang="en-US" sz="4000" b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Self Service </a:t>
            </a:r>
            <a:endParaRPr lang="en-US" sz="2400" b="1" cap="none" spc="0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132732" y="1624776"/>
            <a:ext cx="8839200" cy="4600515"/>
            <a:chOff x="0" y="1447800"/>
            <a:chExt cx="8839200" cy="4600515"/>
          </a:xfrm>
        </p:grpSpPr>
        <p:sp>
          <p:nvSpPr>
            <p:cNvPr id="5" name="Rectangle 4"/>
            <p:cNvSpPr/>
            <p:nvPr/>
          </p:nvSpPr>
          <p:spPr>
            <a:xfrm>
              <a:off x="0" y="1524000"/>
              <a:ext cx="7315200" cy="452431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bg1">
                    <a:lumMod val="85000"/>
                  </a:schemeClr>
                </a:contourClr>
              </a:sp3d>
            </a:bodyPr>
            <a:lstStyle/>
            <a:p>
              <a:r>
                <a:rPr lang="en-US" sz="2400" b="1" dirty="0" smtClean="0">
                  <a:ln w="11430"/>
                  <a:solidFill>
                    <a:srgbClr val="339966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Tahoma" pitchFamily="34" charset="0"/>
                  <a:ea typeface="Tahoma" pitchFamily="34" charset="0"/>
                  <a:cs typeface="Tahoma" pitchFamily="34" charset="0"/>
                </a:rPr>
                <a:t>1- </a:t>
              </a:r>
              <a:r>
                <a:rPr lang="en-US" sz="2400" dirty="0" smtClean="0">
                  <a:ln w="11430"/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Tahoma" pitchFamily="34" charset="0"/>
                  <a:ea typeface="Tahoma" pitchFamily="34" charset="0"/>
                  <a:cs typeface="Tahoma" pitchFamily="34" charset="0"/>
                </a:rPr>
                <a:t>Log onto G1 Personnel Gateway</a:t>
              </a:r>
            </a:p>
            <a:p>
              <a:endParaRPr lang="en-US" sz="2400" b="1" dirty="0" smtClean="0">
                <a:ln w="11430"/>
                <a:solidFill>
                  <a:srgbClr val="339966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endParaRPr>
            </a:p>
            <a:p>
              <a:endParaRPr lang="en-US" sz="2400" b="1" dirty="0" smtClean="0">
                <a:ln w="11430"/>
                <a:solidFill>
                  <a:srgbClr val="339966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endParaRPr>
            </a:p>
            <a:p>
              <a:r>
                <a:rPr lang="en-US" sz="2400" b="1" dirty="0" smtClean="0">
                  <a:ln w="11430"/>
                  <a:solidFill>
                    <a:srgbClr val="339966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Tahoma" pitchFamily="34" charset="0"/>
                  <a:ea typeface="Tahoma" pitchFamily="34" charset="0"/>
                  <a:cs typeface="Tahoma" pitchFamily="34" charset="0"/>
                </a:rPr>
                <a:t>2- </a:t>
              </a:r>
              <a:r>
                <a:rPr lang="en-US" sz="2400" dirty="0" smtClean="0">
                  <a:ln w="11430"/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Tahoma" pitchFamily="34" charset="0"/>
                  <a:ea typeface="Tahoma" pitchFamily="34" charset="0"/>
                  <a:cs typeface="Tahoma" pitchFamily="34" charset="0"/>
                </a:rPr>
                <a:t>Select ORB/ERB Button on Right</a:t>
              </a:r>
            </a:p>
            <a:p>
              <a:endParaRPr lang="en-US" sz="2400" b="1" dirty="0" smtClean="0">
                <a:ln w="11430"/>
                <a:solidFill>
                  <a:srgbClr val="339966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endParaRPr>
            </a:p>
            <a:p>
              <a:endParaRPr lang="en-US" sz="2400" b="1" dirty="0" smtClean="0">
                <a:ln w="11430"/>
                <a:solidFill>
                  <a:srgbClr val="339966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endParaRPr>
            </a:p>
            <a:p>
              <a:r>
                <a:rPr lang="en-US" sz="2400" b="1" dirty="0" smtClean="0">
                  <a:ln w="11430"/>
                  <a:solidFill>
                    <a:srgbClr val="339966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Tahoma" pitchFamily="34" charset="0"/>
                  <a:ea typeface="Tahoma" pitchFamily="34" charset="0"/>
                  <a:cs typeface="Tahoma" pitchFamily="34" charset="0"/>
                </a:rPr>
                <a:t>3- </a:t>
              </a:r>
              <a:r>
                <a:rPr lang="en-US" sz="2400" dirty="0" smtClean="0">
                  <a:ln w="11430"/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Tahoma" pitchFamily="34" charset="0"/>
                  <a:ea typeface="Tahoma" pitchFamily="34" charset="0"/>
                  <a:cs typeface="Tahoma" pitchFamily="34" charset="0"/>
                </a:rPr>
                <a:t>Select MYSOLDIER data</a:t>
              </a:r>
            </a:p>
            <a:p>
              <a:endParaRPr lang="en-US" sz="2400" b="1" dirty="0" smtClean="0">
                <a:ln w="11430"/>
                <a:solidFill>
                  <a:srgbClr val="339966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endParaRPr>
            </a:p>
            <a:p>
              <a:endParaRPr lang="en-US" sz="2400" b="1" dirty="0" smtClean="0">
                <a:ln w="11430"/>
                <a:solidFill>
                  <a:srgbClr val="339966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endParaRPr>
            </a:p>
            <a:p>
              <a:r>
                <a:rPr lang="en-US" sz="2400" b="1" dirty="0" smtClean="0">
                  <a:ln w="11430"/>
                  <a:solidFill>
                    <a:srgbClr val="339966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Tahoma" pitchFamily="34" charset="0"/>
                  <a:ea typeface="Tahoma" pitchFamily="34" charset="0"/>
                  <a:cs typeface="Tahoma" pitchFamily="34" charset="0"/>
                </a:rPr>
                <a:t>4-</a:t>
              </a:r>
              <a:r>
                <a:rPr lang="en-US" sz="2400" b="1" dirty="0" smtClean="0">
                  <a:ln w="11430"/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Tahoma" pitchFamily="34" charset="0"/>
                  <a:ea typeface="Tahoma" pitchFamily="34" charset="0"/>
                  <a:cs typeface="Tahoma" pitchFamily="34" charset="0"/>
                </a:rPr>
                <a:t> </a:t>
              </a:r>
              <a:r>
                <a:rPr lang="en-US" sz="2400" dirty="0" smtClean="0">
                  <a:ln w="11430"/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Tahoma" pitchFamily="34" charset="0"/>
                  <a:ea typeface="Tahoma" pitchFamily="34" charset="0"/>
                  <a:cs typeface="Tahoma" pitchFamily="34" charset="0"/>
                </a:rPr>
                <a:t>Scroll down and Select FEDREC Packet Status</a:t>
              </a:r>
            </a:p>
            <a:p>
              <a:endParaRPr lang="en-US" sz="2400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endParaRPr>
            </a:p>
            <a:p>
              <a:endParaRPr lang="en-US" sz="2400" cap="none" spc="0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010400" y="4953000"/>
              <a:ext cx="1489982" cy="5715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419601" y="3438840"/>
              <a:ext cx="918782" cy="10059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28" name="Picture 4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638800" y="2583432"/>
              <a:ext cx="2505075" cy="619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" name="Rectangle 6"/>
            <p:cNvSpPr/>
            <p:nvPr/>
          </p:nvSpPr>
          <p:spPr>
            <a:xfrm>
              <a:off x="4267200" y="2057400"/>
              <a:ext cx="4572000" cy="276999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r>
                <a:rPr lang="en-US" sz="1200" dirty="0" smtClean="0"/>
                <a:t>https://g1arng.army.pentagon.mil/Pages/Default.aspx</a:t>
              </a:r>
              <a:endParaRPr lang="en-US" sz="1200" dirty="0"/>
            </a:p>
          </p:txBody>
        </p:sp>
        <p:pic>
          <p:nvPicPr>
            <p:cNvPr id="1029" name="Picture 5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5257800" y="1600200"/>
              <a:ext cx="3262312" cy="4092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" name="Rectangle 8"/>
            <p:cNvSpPr/>
            <p:nvPr/>
          </p:nvSpPr>
          <p:spPr>
            <a:xfrm>
              <a:off x="49164" y="1447800"/>
              <a:ext cx="8763000" cy="914400"/>
            </a:xfrm>
            <a:prstGeom prst="rect">
              <a:avLst/>
            </a:prstGeom>
            <a:noFill/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41796" y="2438400"/>
              <a:ext cx="8763000" cy="914400"/>
            </a:xfrm>
            <a:prstGeom prst="rect">
              <a:avLst/>
            </a:prstGeom>
            <a:noFill/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56544" y="3505200"/>
              <a:ext cx="8763000" cy="914400"/>
            </a:xfrm>
            <a:prstGeom prst="rect">
              <a:avLst/>
            </a:prstGeom>
            <a:noFill/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71292" y="4800600"/>
              <a:ext cx="8763000" cy="914400"/>
            </a:xfrm>
            <a:prstGeom prst="rect">
              <a:avLst/>
            </a:prstGeom>
            <a:noFill/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16714</TotalTime>
  <Words>32</Words>
  <Application>Microsoft Office PowerPoint</Application>
  <PresentationFormat>On-screen Show 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TX National Guard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william.davis9</dc:creator>
  <cp:lastModifiedBy>mine</cp:lastModifiedBy>
  <cp:revision>1076</cp:revision>
  <dcterms:created xsi:type="dcterms:W3CDTF">2013-01-24T15:06:27Z</dcterms:created>
  <dcterms:modified xsi:type="dcterms:W3CDTF">2014-09-01T21:38:35Z</dcterms:modified>
</cp:coreProperties>
</file>